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4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9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2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2461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82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95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78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79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5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8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3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7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8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2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9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E6C2-A480-4A9D-8FF6-74BF61B325D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00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ajOINu0V2Y&amp;list=PL7DF5EB5148CC31FE&amp;index=12" TargetMode="External"/><Relationship Id="rId2" Type="http://schemas.openxmlformats.org/officeDocument/2006/relationships/hyperlink" Target="http://think.direct.gov.uk/drink-driv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ZJ5K0zo7d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531326"/>
            <a:ext cx="7766936" cy="1519509"/>
          </a:xfrm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Elections 2019 – Introduction to Campaigning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Tim Cobbett and Eddie Rowley 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 </a:t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08" y="390893"/>
            <a:ext cx="3624943" cy="201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7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think Campaigning 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In Pairs, come up with your own definition of what you think campaigning is</a:t>
            </a:r>
          </a:p>
          <a:p>
            <a:endParaRPr lang="en-GB" sz="2800" dirty="0"/>
          </a:p>
          <a:p>
            <a:r>
              <a:rPr lang="en-GB" sz="2800" dirty="0"/>
              <a:t>Think both about the purpose of campaigning, and what practical steps would be </a:t>
            </a:r>
            <a:r>
              <a:rPr lang="en-GB" sz="2800" dirty="0" smtClean="0"/>
              <a:t>involved (What, Why, How)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We will then look back at these at the end of the session to see if there is anything in your definition you would change/add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434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Types of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public awareness campaign: Drink-driving, </a:t>
            </a:r>
            <a:r>
              <a:rPr lang="en-GB" dirty="0">
                <a:hlinkClick r:id="rId2"/>
              </a:rPr>
              <a:t>http://think.direct.gov.uk/drink-driving.html#</a:t>
            </a:r>
            <a:endParaRPr lang="en-GB" dirty="0"/>
          </a:p>
          <a:p>
            <a:r>
              <a:rPr lang="en-GB" dirty="0"/>
              <a:t>Advertising a product: </a:t>
            </a:r>
            <a:r>
              <a:rPr lang="en-GB" dirty="0">
                <a:hlinkClick r:id="rId3"/>
              </a:rPr>
              <a:t>https://www.youtube.com/watch?v=IajOINu0V2Y&amp;list=PL7DF5EB5148CC31FE&amp;index=12</a:t>
            </a:r>
            <a:endParaRPr lang="en-GB" dirty="0"/>
          </a:p>
          <a:p>
            <a:r>
              <a:rPr lang="en-GB" dirty="0"/>
              <a:t>Campaign/politics/influencing: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www.youtube.com/watch?v=3ZJ5K0zo7dc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For each of these think about what they are trying to achieve and what you think would be effective about their approach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80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Tips for your Campaigns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Positivity</a:t>
            </a:r>
          </a:p>
          <a:p>
            <a:r>
              <a:rPr lang="en-GB" dirty="0" smtClean="0"/>
              <a:t>Summarise </a:t>
            </a:r>
            <a:r>
              <a:rPr lang="en-GB" dirty="0"/>
              <a:t>your key message</a:t>
            </a:r>
          </a:p>
          <a:p>
            <a:r>
              <a:rPr lang="en-GB" dirty="0"/>
              <a:t>There are lots of voters out there</a:t>
            </a:r>
          </a:p>
          <a:p>
            <a:r>
              <a:rPr lang="en-GB" dirty="0"/>
              <a:t>Think about the diversity of your student population</a:t>
            </a:r>
          </a:p>
          <a:p>
            <a:r>
              <a:rPr lang="en-GB" dirty="0"/>
              <a:t>Thank and look after your campaign team</a:t>
            </a:r>
          </a:p>
          <a:p>
            <a:r>
              <a:rPr lang="en-GB" dirty="0"/>
              <a:t>Different types of messages appeal to different people</a:t>
            </a:r>
          </a:p>
          <a:p>
            <a:r>
              <a:rPr lang="en-GB" dirty="0"/>
              <a:t>Don’t fail your degree over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06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Campaign Scenarios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small groups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are going to highlight some responses you might get when you are campaigning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For each scenario, discuss in your group how you would respond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will then feedback at the end to see what people thought the best responses were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22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Campaign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Ahead of running in the election, you will have been thinking of all the things you would like to do if you are elected and writing your </a:t>
            </a:r>
            <a:r>
              <a:rPr lang="en-GB" dirty="0" smtClean="0"/>
              <a:t>manifesto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Hopefully people will read this, but often when campaigning you will only get 30 seconds to tell a person or group why they should vote for </a:t>
            </a:r>
            <a:r>
              <a:rPr lang="en-GB" dirty="0" smtClean="0"/>
              <a:t>you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pairs, practice summarising your key points in 30 seconds – then offer each other constructive </a:t>
            </a:r>
            <a:r>
              <a:rPr lang="en-GB" dirty="0" smtClean="0"/>
              <a:t>feedback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will go round the room to see how you are getting 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8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Thoughts/Tips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 your campaign</a:t>
            </a:r>
          </a:p>
          <a:p>
            <a:r>
              <a:rPr lang="en-GB" dirty="0" smtClean="0"/>
              <a:t>Build a campaign team</a:t>
            </a:r>
          </a:p>
          <a:p>
            <a:r>
              <a:rPr lang="en-GB" dirty="0" smtClean="0"/>
              <a:t>Think about all the campuses and buildings</a:t>
            </a:r>
          </a:p>
          <a:p>
            <a:r>
              <a:rPr lang="en-GB" dirty="0" smtClean="0"/>
              <a:t>Try and campaign in a variety of ways</a:t>
            </a:r>
          </a:p>
          <a:p>
            <a:r>
              <a:rPr lang="en-GB" dirty="0" smtClean="0"/>
              <a:t>Focus on your key points</a:t>
            </a:r>
          </a:p>
          <a:p>
            <a:r>
              <a:rPr lang="en-GB" dirty="0" smtClean="0"/>
              <a:t>Take breaks and get some sleep</a:t>
            </a:r>
          </a:p>
          <a:p>
            <a:r>
              <a:rPr lang="en-GB" dirty="0" smtClean="0"/>
              <a:t>Stay positive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75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and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Before we finish, a final chance for questions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Either related to the rules and what you can and can’t do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Or your questions around effective campaigning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9625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F0000"/>
      </a:accent1>
      <a:accent2>
        <a:srgbClr val="FF0000"/>
      </a:accent2>
      <a:accent3>
        <a:srgbClr val="4EA6DC"/>
      </a:accent3>
      <a:accent4>
        <a:srgbClr val="FF0000"/>
      </a:accent4>
      <a:accent5>
        <a:srgbClr val="FF0000"/>
      </a:accent5>
      <a:accent6>
        <a:srgbClr val="FF0000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4675</TotalTime>
  <Words>376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Elections 2019 – Introduction to Campaigning Tim Cobbett and Eddie Rowley    </vt:lpstr>
      <vt:lpstr>What do you think Campaigning Is?</vt:lpstr>
      <vt:lpstr>Examples of Types of Campaign</vt:lpstr>
      <vt:lpstr>Tips for your Campaigns</vt:lpstr>
      <vt:lpstr>Campaign Scenarios </vt:lpstr>
      <vt:lpstr>Core Campaign Message</vt:lpstr>
      <vt:lpstr>Final Thoughts/Tips</vt:lpstr>
      <vt:lpstr>Question and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Campaigning</dc:title>
  <dc:creator>Tim Cobbett</dc:creator>
  <cp:lastModifiedBy>Eddie Rowley</cp:lastModifiedBy>
  <cp:revision>17</cp:revision>
  <dcterms:created xsi:type="dcterms:W3CDTF">2017-02-20T11:12:16Z</dcterms:created>
  <dcterms:modified xsi:type="dcterms:W3CDTF">2019-03-13T11:47:44Z</dcterms:modified>
</cp:coreProperties>
</file>