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9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2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2461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82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950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478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79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65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18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3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37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8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2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49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E6C2-A480-4A9D-8FF6-74BF61B325D8}" type="datetimeFigureOut">
              <a:rPr lang="en-GB" smtClean="0"/>
              <a:t>13/02/2018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116C14-3F2A-45F3-913A-66FC18227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00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ajOINu0V2Y&amp;list=PL7DF5EB5148CC31FE&amp;index=12" TargetMode="External"/><Relationship Id="rId2" Type="http://schemas.openxmlformats.org/officeDocument/2006/relationships/hyperlink" Target="http://think.direct.gov.uk/drink-driv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2dNEQiHUU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Campaigning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08" y="390893"/>
            <a:ext cx="3624943" cy="2013641"/>
          </a:xfrm>
          <a:prstGeom prst="rect">
            <a:avLst/>
          </a:prstGeom>
        </p:spPr>
      </p:pic>
      <p:pic>
        <p:nvPicPr>
          <p:cNvPr id="1026" name="Picture 2" descr="Image result for campaigning carto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4" t="7573" r="6667" b="8683"/>
          <a:stretch/>
        </p:blipFill>
        <p:spPr bwMode="auto">
          <a:xfrm>
            <a:off x="864089" y="3792130"/>
            <a:ext cx="3993662" cy="246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7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think Campaigning 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Pairs, come up with your own definition of what you think campaigning is</a:t>
            </a:r>
          </a:p>
          <a:p>
            <a:endParaRPr lang="en-GB" dirty="0"/>
          </a:p>
          <a:p>
            <a:r>
              <a:rPr lang="en-GB" dirty="0" smtClean="0"/>
              <a:t>Think both about the purpose of campaigning, and what practical steps would be involved</a:t>
            </a:r>
          </a:p>
          <a:p>
            <a:endParaRPr lang="en-GB" dirty="0"/>
          </a:p>
          <a:p>
            <a:r>
              <a:rPr lang="en-GB" dirty="0" smtClean="0"/>
              <a:t>We will then look back at these at the end of the session to see if there is anything in your definition you would change/add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17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Types of Campaign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public awareness campaign: Drink-driving, </a:t>
            </a:r>
            <a:r>
              <a:rPr lang="en-GB" dirty="0" smtClean="0">
                <a:hlinkClick r:id="rId2"/>
              </a:rPr>
              <a:t>http://think.direct.gov.uk/drink-driving.html#</a:t>
            </a:r>
            <a:endParaRPr lang="en-GB" dirty="0" smtClean="0"/>
          </a:p>
          <a:p>
            <a:r>
              <a:rPr lang="en-GB" dirty="0" smtClean="0"/>
              <a:t>Advertising a product: </a:t>
            </a:r>
            <a:r>
              <a:rPr lang="en-GB" dirty="0" smtClean="0">
                <a:hlinkClick r:id="rId3"/>
              </a:rPr>
              <a:t>https://www.youtube.com/watch?v=IajOINu0V2Y&amp;list=PL7DF5EB5148CC31FE&amp;index=12</a:t>
            </a:r>
            <a:endParaRPr lang="en-GB" dirty="0" smtClean="0"/>
          </a:p>
          <a:p>
            <a:r>
              <a:rPr lang="en-GB" dirty="0" smtClean="0"/>
              <a:t>Campaign/politics/influencing: </a:t>
            </a:r>
            <a:r>
              <a:rPr lang="en-GB" dirty="0" smtClean="0">
                <a:hlinkClick r:id="rId4"/>
              </a:rPr>
              <a:t>https://www.youtube.com/watch?v=s2dNEQiHUUo</a:t>
            </a:r>
            <a:endParaRPr lang="en-GB" dirty="0"/>
          </a:p>
          <a:p>
            <a:r>
              <a:rPr lang="en-GB" dirty="0" smtClean="0"/>
              <a:t>For each of these think about what they are trying to achieve and what you think would be effective about their approach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Tips for your Campaigns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384500"/>
          </a:xfrm>
        </p:spPr>
        <p:txBody>
          <a:bodyPr>
            <a:noAutofit/>
          </a:bodyPr>
          <a:lstStyle/>
          <a:p>
            <a:r>
              <a:rPr lang="en-GB" sz="2000" dirty="0"/>
              <a:t>There are lots of voters out </a:t>
            </a:r>
            <a:r>
              <a:rPr lang="en-GB" sz="2000" dirty="0" smtClean="0"/>
              <a:t>there</a:t>
            </a:r>
          </a:p>
          <a:p>
            <a:pPr lvl="1"/>
            <a:r>
              <a:rPr lang="en-GB" sz="2000" dirty="0" smtClean="0"/>
              <a:t>What do voters want from you and the Union</a:t>
            </a:r>
          </a:p>
          <a:p>
            <a:pPr lvl="1"/>
            <a:r>
              <a:rPr lang="en-GB" sz="2000" dirty="0" smtClean="0"/>
              <a:t>Why should they trust you </a:t>
            </a:r>
          </a:p>
          <a:p>
            <a:pPr lvl="1"/>
            <a:r>
              <a:rPr lang="en-GB" sz="2000" dirty="0" smtClean="0"/>
              <a:t>How will you make a difference</a:t>
            </a:r>
            <a:endParaRPr lang="en-GB" sz="2000" dirty="0"/>
          </a:p>
          <a:p>
            <a:r>
              <a:rPr lang="en-GB" sz="2000" dirty="0" smtClean="0"/>
              <a:t>Be Positive</a:t>
            </a:r>
          </a:p>
          <a:p>
            <a:pPr lvl="1"/>
            <a:r>
              <a:rPr lang="en-GB" sz="2000" dirty="0" smtClean="0"/>
              <a:t>Campaign  for people to vote for you don't waste time campaigning / complaining about others</a:t>
            </a:r>
          </a:p>
          <a:p>
            <a:r>
              <a:rPr lang="en-GB" sz="2000" dirty="0" smtClean="0"/>
              <a:t>Keep it to the point, what's your key message (Unique Selling Point)</a:t>
            </a:r>
          </a:p>
          <a:p>
            <a:r>
              <a:rPr lang="en-GB" sz="2000" dirty="0" smtClean="0"/>
              <a:t>Who are your campaign team (how will they support you , how will you support them)</a:t>
            </a:r>
          </a:p>
          <a:p>
            <a:r>
              <a:rPr lang="en-GB" sz="2000" dirty="0" smtClean="0"/>
              <a:t>Different types of messages appeal to different </a:t>
            </a:r>
            <a:r>
              <a:rPr lang="en-GB" sz="2000" dirty="0" err="1"/>
              <a:t>peopleThink</a:t>
            </a:r>
            <a:r>
              <a:rPr lang="en-GB" sz="2000" dirty="0"/>
              <a:t> about the diversity of your student </a:t>
            </a:r>
            <a:r>
              <a:rPr lang="en-GB" sz="2000" dirty="0" smtClean="0"/>
              <a:t>population</a:t>
            </a:r>
          </a:p>
          <a:p>
            <a:r>
              <a:rPr lang="en-GB" sz="2000" dirty="0" smtClean="0"/>
              <a:t>Don’t fail your degree over it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0037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Campaign Scenarios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Work in small groups</a:t>
            </a:r>
          </a:p>
          <a:p>
            <a:r>
              <a:rPr lang="en-GB" sz="2400" dirty="0" smtClean="0"/>
              <a:t>We are going to highlight some responses you might get when you are campaigning </a:t>
            </a:r>
          </a:p>
          <a:p>
            <a:r>
              <a:rPr lang="en-GB" sz="2400" dirty="0" smtClean="0"/>
              <a:t>For each scenario, discuss in your group how you would respond </a:t>
            </a:r>
          </a:p>
          <a:p>
            <a:r>
              <a:rPr lang="en-GB" sz="2400" dirty="0" smtClean="0"/>
              <a:t>We will then feedback at the end to see what people thought the best responses were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308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Elevator Pitch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Ahead of running in the election, you will have been thinking of all the things you would like to do if you are elected and writing your manifesto</a:t>
            </a:r>
          </a:p>
          <a:p>
            <a:r>
              <a:rPr lang="en-GB" sz="2400" dirty="0" smtClean="0"/>
              <a:t>Hopefully people will read this, but often when campaigning you will only get 30 seconds to tell a person or group why they should vote for you</a:t>
            </a:r>
          </a:p>
          <a:p>
            <a:r>
              <a:rPr lang="en-GB" sz="2400" dirty="0" smtClean="0"/>
              <a:t>In pairs, practice summarising your key points in 30 seconds – then offer each other constructive feedback</a:t>
            </a:r>
          </a:p>
          <a:p>
            <a:r>
              <a:rPr lang="en-GB" sz="2400" dirty="0" smtClean="0"/>
              <a:t>We will go round the room to see how you are getting 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2573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277"/>
          </a:xfrm>
        </p:spPr>
        <p:txBody>
          <a:bodyPr/>
          <a:lstStyle/>
          <a:p>
            <a:r>
              <a:rPr lang="en-GB" dirty="0" smtClean="0"/>
              <a:t>Question and 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96281"/>
            <a:ext cx="8990297" cy="1325073"/>
          </a:xfrm>
        </p:spPr>
        <p:txBody>
          <a:bodyPr>
            <a:noAutofit/>
          </a:bodyPr>
          <a:lstStyle/>
          <a:p>
            <a:r>
              <a:rPr lang="en-GB" sz="2400" dirty="0" smtClean="0"/>
              <a:t>Before we finish, a final chance for questions</a:t>
            </a:r>
          </a:p>
          <a:p>
            <a:pPr lvl="1"/>
            <a:r>
              <a:rPr lang="en-GB" sz="2400" dirty="0" smtClean="0"/>
              <a:t>Either related to the rules and what you can and can’t do</a:t>
            </a:r>
          </a:p>
          <a:p>
            <a:pPr lvl="1"/>
            <a:r>
              <a:rPr lang="en-GB" sz="2400" dirty="0" smtClean="0"/>
              <a:t>or around effective campaigning</a:t>
            </a:r>
            <a:endParaRPr lang="en-GB" sz="2400" dirty="0"/>
          </a:p>
        </p:txBody>
      </p:sp>
      <p:pic>
        <p:nvPicPr>
          <p:cNvPr id="4" name="Picture 3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50" y="3860800"/>
            <a:ext cx="2792671" cy="262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4717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F0000"/>
      </a:accent1>
      <a:accent2>
        <a:srgbClr val="FF0000"/>
      </a:accent2>
      <a:accent3>
        <a:srgbClr val="4EA6DC"/>
      </a:accent3>
      <a:accent4>
        <a:srgbClr val="FF0000"/>
      </a:accent4>
      <a:accent5>
        <a:srgbClr val="FF0000"/>
      </a:accent5>
      <a:accent6>
        <a:srgbClr val="FF0000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383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Introduction to Campaigning</vt:lpstr>
      <vt:lpstr>What do you think Campaigning Is?</vt:lpstr>
      <vt:lpstr>Examples of Types of Campaign</vt:lpstr>
      <vt:lpstr>Tips for your Campaigns</vt:lpstr>
      <vt:lpstr>Campaign Scenarios </vt:lpstr>
      <vt:lpstr>Elevator Pitch</vt:lpstr>
      <vt:lpstr>Question and 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Campaigning</dc:title>
  <dc:creator>Tim Cobbett</dc:creator>
  <cp:lastModifiedBy>Eddie Rowley</cp:lastModifiedBy>
  <cp:revision>7</cp:revision>
  <dcterms:created xsi:type="dcterms:W3CDTF">2017-02-20T11:12:16Z</dcterms:created>
  <dcterms:modified xsi:type="dcterms:W3CDTF">2018-02-13T16:05:12Z</dcterms:modified>
</cp:coreProperties>
</file>