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2" r:id="rId3"/>
    <p:sldId id="257" r:id="rId4"/>
    <p:sldId id="26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131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4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3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42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7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4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0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7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0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5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6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3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8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3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E3DFBB-380C-43BD-867D-0212A94C251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378804-70C6-40FD-9E9B-7551C546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7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98752" y="956537"/>
            <a:ext cx="10250333" cy="229469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Student representatives</a:t>
            </a:r>
            <a:br>
              <a:rPr lang="en-GB" dirty="0" smtClean="0"/>
            </a:br>
            <a:r>
              <a:rPr lang="en-GB" dirty="0" smtClean="0"/>
              <a:t>2019-20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briefing for students</a:t>
            </a:r>
          </a:p>
        </p:txBody>
      </p:sp>
      <p:pic>
        <p:nvPicPr>
          <p:cNvPr id="2050" name="Picture 2" descr="https://www.londonmetsu.org.uk/stylesheet/lmet/logo_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94" y="4612745"/>
            <a:ext cx="22098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7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12648"/>
            <a:ext cx="10396882" cy="1158140"/>
          </a:xfrm>
        </p:spPr>
        <p:txBody>
          <a:bodyPr/>
          <a:lstStyle/>
          <a:p>
            <a:r>
              <a:rPr lang="en-GB" dirty="0" smtClean="0"/>
              <a:t>What are student reps?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414272"/>
            <a:ext cx="6458711" cy="3538594"/>
          </a:xfrm>
        </p:spPr>
        <p:txBody>
          <a:bodyPr>
            <a:normAutofit fontScale="85000" lnSpcReduction="20000"/>
          </a:bodyPr>
          <a:lstStyle/>
          <a:p>
            <a:endParaRPr lang="en-GB" sz="1200" dirty="0"/>
          </a:p>
          <a:p>
            <a:r>
              <a:rPr lang="en-GB" sz="1500" dirty="0" smtClean="0"/>
              <a:t>students </a:t>
            </a:r>
            <a:r>
              <a:rPr lang="en-GB" sz="1500" dirty="0"/>
              <a:t>who are elected </a:t>
            </a:r>
            <a:r>
              <a:rPr lang="en-GB" sz="1500" dirty="0" smtClean="0"/>
              <a:t>by and from students on their course in their year. </a:t>
            </a:r>
          </a:p>
          <a:p>
            <a:r>
              <a:rPr lang="en-GB" sz="1500" dirty="0"/>
              <a:t>They liaise with students to identify academic or related  any issues which may require addressing and then liaise with the course leader and other </a:t>
            </a:r>
            <a:r>
              <a:rPr lang="en-GB" sz="1500" dirty="0" smtClean="0"/>
              <a:t>teaching staff</a:t>
            </a:r>
            <a:endParaRPr lang="en-GB" sz="1500" dirty="0"/>
          </a:p>
          <a:p>
            <a:r>
              <a:rPr lang="en-GB" sz="1500" dirty="0" smtClean="0"/>
              <a:t>Provide feedback on course, teaching, facilities to course leader / teaching staff on course</a:t>
            </a:r>
            <a:endParaRPr lang="en-GB" sz="1500" dirty="0"/>
          </a:p>
          <a:p>
            <a:r>
              <a:rPr lang="en-GB" sz="1500" dirty="0" smtClean="0"/>
              <a:t>They </a:t>
            </a:r>
            <a:r>
              <a:rPr lang="en-GB" sz="1500" dirty="0"/>
              <a:t>have the opportunity to sit to their school’s </a:t>
            </a:r>
            <a:r>
              <a:rPr lang="en-GB" sz="1500" dirty="0" smtClean="0"/>
              <a:t>internal committees</a:t>
            </a:r>
            <a:endParaRPr lang="en-GB" sz="1500" dirty="0"/>
          </a:p>
          <a:p>
            <a:r>
              <a:rPr lang="en-GB" sz="1500" dirty="0" smtClean="0"/>
              <a:t>They have the opportunity to sit on the student council which is the main discussion &amp; debating body within the students’ union and through </a:t>
            </a:r>
            <a:r>
              <a:rPr lang="en-GB" sz="1500" dirty="0" smtClean="0"/>
              <a:t>this </a:t>
            </a:r>
            <a:r>
              <a:rPr lang="en-GB" sz="1500" dirty="0" smtClean="0"/>
              <a:t>to sit on the students’ union board of trustees, university academic board and other university decision-making bodies</a:t>
            </a:r>
          </a:p>
          <a:p>
            <a:r>
              <a:rPr lang="en-GB" sz="1500" dirty="0" smtClean="0"/>
              <a:t>Become  an  accredited student rep – certificate and mention on transcript when elected </a:t>
            </a:r>
            <a:endParaRPr lang="en-GB" sz="1500" dirty="0"/>
          </a:p>
          <a:p>
            <a:endParaRPr lang="en-GB" sz="1500" dirty="0"/>
          </a:p>
          <a:p>
            <a:endParaRPr lang="en-GB" sz="3000" dirty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pic>
        <p:nvPicPr>
          <p:cNvPr id="3074" name="Picture 2" descr="https://www.londonmetsu.org.uk/stylesheet/lmet/logo_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42" y="5594042"/>
            <a:ext cx="1817158" cy="7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39" y="2564083"/>
            <a:ext cx="3185044" cy="2388783"/>
          </a:xfrm>
        </p:spPr>
      </p:pic>
    </p:spTree>
    <p:extLst>
      <p:ext uri="{BB962C8B-B14F-4D97-AF65-F5344CB8AC3E}">
        <p14:creationId xmlns:p14="http://schemas.microsoft.com/office/powerpoint/2010/main" val="213792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else do student reps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Signpost students on the course towards relevant university support services which they might find useful e.g. students’ union casework advice service  and student services </a:t>
            </a:r>
          </a:p>
          <a:p>
            <a:r>
              <a:rPr lang="en-GB" dirty="0" smtClean="0"/>
              <a:t>Keep students on the course up-to-date and informed on Students’ Union and university activities and events </a:t>
            </a:r>
          </a:p>
          <a:p>
            <a:r>
              <a:rPr lang="en-GB" dirty="0" smtClean="0"/>
              <a:t>Get involved in other student union activities, events and campaigns </a:t>
            </a:r>
          </a:p>
          <a:p>
            <a:r>
              <a:rPr lang="en-GB" dirty="0" smtClean="0"/>
              <a:t>Attend national union of students (NUS) events aimed at student reps from across London and across the </a:t>
            </a:r>
            <a:r>
              <a:rPr lang="en-GB" dirty="0" err="1" smtClean="0"/>
              <a:t>uk</a:t>
            </a:r>
            <a:r>
              <a:rPr lang="en-GB" dirty="0" smtClean="0"/>
              <a:t> </a:t>
            </a:r>
          </a:p>
          <a:p>
            <a:r>
              <a:rPr lang="en-GB" dirty="0" smtClean="0"/>
              <a:t>Get to know other student reps and student union volunteers </a:t>
            </a:r>
          </a:p>
          <a:p>
            <a:endParaRPr lang="en-GB" dirty="0"/>
          </a:p>
        </p:txBody>
      </p:sp>
      <p:pic>
        <p:nvPicPr>
          <p:cNvPr id="4098" name="Picture 2" descr="https://www.londonmetsu.org.uk/stylesheet/lmet/logo_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1" y="5664200"/>
            <a:ext cx="161395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0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you be a student rep?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6405" y="2028132"/>
            <a:ext cx="7043468" cy="3311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You want to take a more active part in your course, school and university </a:t>
            </a:r>
          </a:p>
          <a:p>
            <a:r>
              <a:rPr lang="en-GB" dirty="0" smtClean="0"/>
              <a:t>Learn and develop skills such as problem solving, negotiation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communication </a:t>
            </a:r>
          </a:p>
          <a:p>
            <a:r>
              <a:rPr lang="en-GB" dirty="0" smtClean="0"/>
              <a:t>End of year certificate </a:t>
            </a:r>
          </a:p>
          <a:p>
            <a:r>
              <a:rPr lang="en-GB" dirty="0" smtClean="0"/>
              <a:t>Get your efforts as a student rep volunteer mentioned on your degree </a:t>
            </a:r>
          </a:p>
          <a:p>
            <a:pPr marL="0" indent="0">
              <a:buNone/>
            </a:pPr>
            <a:r>
              <a:rPr lang="en-GB" dirty="0" smtClean="0"/>
              <a:t>       transcript when you graduate </a:t>
            </a:r>
          </a:p>
          <a:p>
            <a:r>
              <a:rPr lang="en-GB" dirty="0" smtClean="0"/>
              <a:t>Free hoody!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4098" name="Picture 2" descr="https://www.londonmetsu.org.uk/stylesheet/lmet/logo_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1" y="5664200"/>
            <a:ext cx="161395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7746" y="2407967"/>
            <a:ext cx="3321599" cy="24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More information?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906487"/>
            <a:ext cx="5088714" cy="3311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Speak </a:t>
            </a:r>
            <a:r>
              <a:rPr lang="en-GB" dirty="0"/>
              <a:t>to your course </a:t>
            </a:r>
            <a:r>
              <a:rPr lang="en-GB" dirty="0" smtClean="0"/>
              <a:t>leader now or after class </a:t>
            </a:r>
            <a:endParaRPr lang="en-GB" dirty="0"/>
          </a:p>
          <a:p>
            <a:r>
              <a:rPr lang="en-GB" dirty="0" smtClean="0"/>
              <a:t>www.londonmetsu.org.uk/studentreps</a:t>
            </a:r>
            <a:endParaRPr lang="en-GB" dirty="0"/>
          </a:p>
          <a:p>
            <a:r>
              <a:rPr lang="en-GB" dirty="0"/>
              <a:t>Email: </a:t>
            </a:r>
            <a:r>
              <a:rPr lang="en-GB" dirty="0" smtClean="0"/>
              <a:t>studentreps.su@londonmet.ac.uk</a:t>
            </a:r>
            <a:endParaRPr lang="en-GB" dirty="0"/>
          </a:p>
          <a:p>
            <a:r>
              <a:rPr lang="en-GB" dirty="0"/>
              <a:t>Phone: 0207 133 </a:t>
            </a:r>
            <a:r>
              <a:rPr lang="en-GB" dirty="0" smtClean="0"/>
              <a:t>4171</a:t>
            </a:r>
            <a:endParaRPr lang="en-GB" dirty="0"/>
          </a:p>
          <a:p>
            <a:r>
              <a:rPr lang="en-GB" dirty="0" smtClean="0"/>
              <a:t>In person: </a:t>
            </a:r>
            <a:r>
              <a:rPr lang="en-GB" smtClean="0"/>
              <a:t>SU </a:t>
            </a:r>
            <a:r>
              <a:rPr lang="en-GB" smtClean="0"/>
              <a:t>Holloway</a:t>
            </a:r>
            <a:r>
              <a:rPr lang="en-GB"/>
              <a:t> </a:t>
            </a:r>
            <a:r>
              <a:rPr lang="en-GB" smtClean="0"/>
              <a:t>&amp;</a:t>
            </a:r>
            <a:r>
              <a:rPr lang="en-GB" smtClean="0"/>
              <a:t> </a:t>
            </a:r>
            <a:r>
              <a:rPr lang="en-GB" dirty="0" smtClean="0"/>
              <a:t>CMG-20 Calcutta house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https://www.londonmetsu.org.uk/stylesheet/lmet/logo_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08" y="5601261"/>
            <a:ext cx="1571625" cy="7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17" y="2148812"/>
            <a:ext cx="3228778" cy="2421584"/>
          </a:xfrm>
        </p:spPr>
      </p:pic>
    </p:spTree>
    <p:extLst>
      <p:ext uri="{BB962C8B-B14F-4D97-AF65-F5344CB8AC3E}">
        <p14:creationId xmlns:p14="http://schemas.microsoft.com/office/powerpoint/2010/main" val="3562141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716</TotalTime>
  <Words>318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Student representatives 2019-20 </vt:lpstr>
      <vt:lpstr>What are student reps?</vt:lpstr>
      <vt:lpstr>What else do student reps do?</vt:lpstr>
      <vt:lpstr>Why should you be a student rep?</vt:lpstr>
      <vt:lpstr>More information?</vt:lpstr>
    </vt:vector>
  </TitlesOfParts>
  <Company>London Metropolitan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of Red Sport Committee</dc:title>
  <dc:creator>Daniel Baker</dc:creator>
  <cp:lastModifiedBy>Eddie Rowley</cp:lastModifiedBy>
  <cp:revision>35</cp:revision>
  <dcterms:created xsi:type="dcterms:W3CDTF">2016-09-27T12:34:28Z</dcterms:created>
  <dcterms:modified xsi:type="dcterms:W3CDTF">2019-09-26T14:36:10Z</dcterms:modified>
</cp:coreProperties>
</file>