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UbQ67DYqMVV3i0mwQ+qCgsNER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1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1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9c63d3a3c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a9c63d3a3c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39547ea01_0_5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939547ea01_0_5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hyperlink" Target="mailto:e.rowley@londonmwet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5" y="282591"/>
            <a:ext cx="2771509" cy="15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379905" y="2215634"/>
            <a:ext cx="114564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Committee Structure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79904" y="3231297"/>
            <a:ext cx="11456495" cy="2973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general review and evaluation of course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course leader when your course committee meeting is and write it in your diary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course may be ‘clustered’ with other courses in 2020-21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committees usually meet once each semester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leaders will chair them. Staff who teach on the course and the student reps should attend. Library and Quality Enhancement Unit may also attend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consider teaching, teaching and administrative issues surrounding the course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 are taken which you should you should receive copies of the minutes.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Committees are useful but by no means the only forums to raise issues – so don’t wait until they come around. Be ready to raise issues as and when they crop up throughout the year.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4691" y="0"/>
            <a:ext cx="4080681" cy="2295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5" y="282591"/>
            <a:ext cx="2771509" cy="15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379905" y="2215634"/>
            <a:ext cx="114564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a course committee meeting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379900" y="3009226"/>
            <a:ext cx="11456400" cy="29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Liaise with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course leader beforehand so they can let you know what to expect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agenda, be aware what is and what is not on it.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have identified the issues you wish to raise and have feedback from your class mates to back it up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 complicated issue to raise or/and have the research/evidence to produce  e.g. survey, emails from course mates; send them to the course leader before the committee meeting so they have a chance to digest the issue.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Liaise with other student rep who may attend (ask you course leader to put you in touch or look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Weblearn organisation for student reps.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to your school Full-time Officer officer, ask them to come along with you if you wish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but check with your course leader this is ok, it should be fine.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sure you know where the meeting is (correct link) and be </a:t>
            </a:r>
            <a:r>
              <a:rPr b="0" i="0" lang="en-GB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time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Being late will not help your cause!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3060" y="28123"/>
            <a:ext cx="3688940" cy="207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5" y="282591"/>
            <a:ext cx="2771509" cy="15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379905" y="2215634"/>
            <a:ext cx="114564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a course committee meeting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379900" y="3231300"/>
            <a:ext cx="114564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speak or contribute vuia chat (its better to 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 ti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houigh)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you issues  clearly and concisely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 any evidence you have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be confrontational, work in partnership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notes, ask for clarification if you are not sure what is being said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Remembers to note down action points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don’t understand  a term used, ask!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meeting clarify the decisions taken  and when they are to be actioned (this prevents drift)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 the date of the next meeting. Request a follow-up meeting to deal with a specific issues if required.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8215" y="31549"/>
            <a:ext cx="3443785" cy="229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5" y="282591"/>
            <a:ext cx="2771509" cy="15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379905" y="2215634"/>
            <a:ext cx="114564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 course committee meeting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379904" y="3231297"/>
            <a:ext cx="11456495" cy="1791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other Student Reps are present have a debrief straight away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up you notes and action points right away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to your course mates and your Full-time Officer ASAP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not happy with  the conduct of the meeting then speak to your Course Leader or another academic and express your concern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any constructive criticism you have of the committee to the school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094" y="0"/>
            <a:ext cx="3938905" cy="22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5" y="282316"/>
            <a:ext cx="2771508" cy="15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0"/>
          <p:cNvSpPr/>
          <p:nvPr/>
        </p:nvSpPr>
        <p:spPr>
          <a:xfrm>
            <a:off x="379900" y="1703201"/>
            <a:ext cx="11456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Weblearn Organisation: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sites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6237008" y="2911829"/>
            <a:ext cx="59550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weblearn feature which really helps with the presence of student reps. You will need to email your course leader the following to activate it: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Confirmation you wish to be mentioned on the Course Site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email and photo (jpeg) 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lines introducing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yourself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link if you wish. This could be to a google form or survey monkey which you might want to set up so to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feedback from your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classmates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6375" y="0"/>
            <a:ext cx="2805615" cy="21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/>
          <p:nvPr/>
        </p:nvSpPr>
        <p:spPr>
          <a:xfrm>
            <a:off x="798850" y="2911825"/>
            <a:ext cx="45519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661" y="3001045"/>
            <a:ext cx="5024116" cy="347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a9c63d3a3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5" y="282316"/>
            <a:ext cx="2771508" cy="15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a9c63d3a3c_0_0"/>
          <p:cNvSpPr/>
          <p:nvPr/>
        </p:nvSpPr>
        <p:spPr>
          <a:xfrm>
            <a:off x="379900" y="1703201"/>
            <a:ext cx="11456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Weblearn Organisation: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Reps 2020-21</a:t>
            </a: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a9c63d3a3c_0_0"/>
          <p:cNvSpPr/>
          <p:nvPr/>
        </p:nvSpPr>
        <p:spPr>
          <a:xfrm>
            <a:off x="4020800" y="2911825"/>
            <a:ext cx="81714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set this up new for 2020-21.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should be automatically enrolled on it. It includes: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list of student reps including emails for all student reps in the schools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rep handbook and all other training material for student reps (including these training presentation)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has a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great discussion forums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it so Student reps can communicate quickly and easily with each other,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full-time officer, discuss, provide feedback etc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forums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post about what happening in your course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share your experiences -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mention any staff or student on it by name though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a9c63d3a3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6375" y="0"/>
            <a:ext cx="2805615" cy="21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a9c63d3a3c_0_0"/>
          <p:cNvSpPr txBox="1"/>
          <p:nvPr/>
        </p:nvSpPr>
        <p:spPr>
          <a:xfrm>
            <a:off x="746625" y="2911825"/>
            <a:ext cx="45519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a9c63d3a3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350" y="2565200"/>
            <a:ext cx="2931050" cy="39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939547ea01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05" y="282591"/>
            <a:ext cx="2771508" cy="1539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939547ea01_0_53"/>
          <p:cNvSpPr/>
          <p:nvPr/>
        </p:nvSpPr>
        <p:spPr>
          <a:xfrm>
            <a:off x="367805" y="1822146"/>
            <a:ext cx="11456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Weblearn: Task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complete </a:t>
            </a: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939547ea01_0_53"/>
          <p:cNvSpPr/>
          <p:nvPr/>
        </p:nvSpPr>
        <p:spPr>
          <a:xfrm>
            <a:off x="6237008" y="2896779"/>
            <a:ext cx="59550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939547ea01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2154" y="0"/>
            <a:ext cx="3079844" cy="2309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939547ea01_0_53"/>
          <p:cNvSpPr txBox="1"/>
          <p:nvPr/>
        </p:nvSpPr>
        <p:spPr>
          <a:xfrm>
            <a:off x="633050" y="2577425"/>
            <a:ext cx="10867200" cy="3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log on to your weblearn. You should see that you have been enrolled into an organsation called Student Reps 2020-21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 look round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look at the announcements. You will notice some discussion threads on them one is called Student Rep Training discussion threads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Please either start a discussion thread, or comment on an existing thread. There are various threads on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topics you can post on, or start your own!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Please also give us some feedback on this training - how did you find it? Suggestions?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MUST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contribute to a discussion forum to complete this training so please do it now!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If you have any provblems with the weblearn orgasnation please email Eddie on </a:t>
            </a:r>
            <a:r>
              <a:rPr lang="en-GB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e.rowley@londonmwet.ac.uk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2015-09-09T14:23:21Z</dcterms:created>
  <dc:creator>Alistair McKay</dc:creator>
</cp:coreProperties>
</file>